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4" r:id="rId9"/>
    <p:sldId id="282" r:id="rId10"/>
    <p:sldId id="283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E8BE"/>
    <a:srgbClr val="515FE6"/>
    <a:srgbClr val="4D5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4"/>
    <p:restoredTop sz="95421"/>
  </p:normalViewPr>
  <p:slideViewPr>
    <p:cSldViewPr snapToGrid="0" snapToObjects="1">
      <p:cViewPr varScale="1">
        <p:scale>
          <a:sx n="59" d="100"/>
          <a:sy n="59" d="100"/>
        </p:scale>
        <p:origin x="84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8FEC-5F9C-DF46-B824-3ED0BDA4AC1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49AB9-7386-8C46-B308-4C70ECF37CC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7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9AB9-7386-8C46-B308-4C70ECF37CC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66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2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4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6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4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65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4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6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76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82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7396-3F74-494B-ABCD-FE56B1B08C37}" type="datetimeFigureOut">
              <a:rPr lang="ru-RU" smtClean="0"/>
              <a:pPr/>
              <a:t>04.08.2020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FCFE9-89AF-EB4A-8449-0A3CB97AD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asi.ru/uwuwuowowo/blist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ndroid.com/referenc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6336" cy="6882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4903" y="2810437"/>
            <a:ext cx="60915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Social issue </a:t>
            </a:r>
            <a:r>
              <a:rPr lang="en-US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is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just a</a:t>
            </a:r>
          </a:p>
          <a:p>
            <a:endParaRPr lang="ru-RU" sz="6000" b="1" dirty="0">
              <a:solidFill>
                <a:schemeClr val="bg1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3869" y="2194884"/>
            <a:ext cx="5392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World</a:t>
            </a:r>
          </a:p>
          <a:p>
            <a:r>
              <a:rPr lang="en-GB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AI</a:t>
            </a:r>
            <a:r>
              <a:rPr lang="ru-RU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&amp;</a:t>
            </a:r>
            <a:r>
              <a:rPr lang="ru-RU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Data</a:t>
            </a:r>
          </a:p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Challenge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69741" y="1936378"/>
            <a:ext cx="2783541" cy="1963269"/>
          </a:xfrm>
          <a:prstGeom prst="rect">
            <a:avLst/>
          </a:prstGeom>
          <a:noFill/>
          <a:ln w="76200">
            <a:solidFill>
              <a:srgbClr val="54E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547659" y="4269606"/>
            <a:ext cx="52896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МЕЖДУНАРОДНЫЙ КОНКУРС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ПО РЕШЕНИЮ ГЛОБАЛЬНЫХ СОЦИАЛЬНЫХ ЗАДАЧ И ВНЕДРЕНИЮ ИХ РЕШЕНИЙ ПРИ ПОДДЕРЖКЕ МЕЖДУНАРОДНЫХ ЭКСПЕРТОВ</a:t>
            </a:r>
          </a:p>
        </p:txBody>
      </p:sp>
    </p:spTree>
    <p:extLst>
      <p:ext uri="{BB962C8B-B14F-4D97-AF65-F5344CB8AC3E}">
        <p14:creationId xmlns:p14="http://schemas.microsoft.com/office/powerpoint/2010/main" val="252189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7B766E-D671-A24D-B6C3-26AB66340066}"/>
              </a:ext>
            </a:extLst>
          </p:cNvPr>
          <p:cNvSpPr/>
          <p:nvPr/>
        </p:nvSpPr>
        <p:spPr>
          <a:xfrm>
            <a:off x="558800" y="1105287"/>
            <a:ext cx="11442699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Состав Команды</a:t>
            </a:r>
          </a:p>
          <a:p>
            <a:endParaRPr lang="ru-RU" sz="36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6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800" dirty="0" err="1">
                <a:latin typeface="Arial" pitchFamily="34" charset="0"/>
                <a:cs typeface="Arial" pitchFamily="34" charset="0"/>
              </a:rPr>
              <a:t>Тампио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Илья Сергеевич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, 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Лицей №86 г. Ярославля</a:t>
            </a:r>
          </a:p>
          <a:p>
            <a:r>
              <a:rPr lang="ru-RU" sz="2800" dirty="0">
                <a:latin typeface="Arial" pitchFamily="34" charset="0"/>
                <a:cs typeface="Arial" pitchFamily="34" charset="0"/>
              </a:rPr>
              <a:t>Федосова Анна Андреевна, </a:t>
            </a:r>
            <a:r>
              <a:rPr lang="ru-RU" sz="2800" dirty="0" err="1">
                <a:latin typeface="Arial" pitchFamily="34" charset="0"/>
                <a:cs typeface="Arial" pitchFamily="34" charset="0"/>
              </a:rPr>
              <a:t>ЮУргИИ</a:t>
            </a:r>
            <a:r>
              <a:rPr lang="ru-RU" sz="2800" dirty="0">
                <a:latin typeface="Arial" pitchFamily="34" charset="0"/>
                <a:cs typeface="Arial" pitchFamily="34" charset="0"/>
              </a:rPr>
              <a:t> им Чайковского г. Челябинска</a:t>
            </a:r>
          </a:p>
          <a:p>
            <a:endParaRPr lang="ru-RU" sz="28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8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8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8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976" y="2279275"/>
            <a:ext cx="2938933" cy="1889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6129" y="3886200"/>
            <a:ext cx="252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datamasters.ru</a:t>
            </a:r>
            <a:endParaRPr lang="ru-RU" sz="2400" b="1" dirty="0">
              <a:solidFill>
                <a:srgbClr val="54E8BE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8B96D60-570A-F249-B9D4-561B95DF61A8}"/>
              </a:ext>
            </a:extLst>
          </p:cNvPr>
          <p:cNvSpPr txBox="1">
            <a:spLocks/>
          </p:cNvSpPr>
          <p:nvPr/>
        </p:nvSpPr>
        <p:spPr>
          <a:xfrm>
            <a:off x="460117" y="479048"/>
            <a:ext cx="10483850" cy="13895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0" strike="noStrike" dirty="0">
                <a:solidFill>
                  <a:srgbClr val="505AEA"/>
                </a:solidFill>
                <a:effectLst/>
                <a:latin typeface="Formular"/>
              </a:rPr>
              <a:t>Проект по созданию многофункциональной адаптивной среды, направленный на улучшение качества жизни</a:t>
            </a:r>
            <a:endParaRPr lang="ru-RU" sz="3200" b="1" dirty="0">
              <a:latin typeface="Arial" panose="020B0604020202020204" pitchFamily="34" charset="0"/>
            </a:endParaRPr>
          </a:p>
          <a:p>
            <a:endParaRPr lang="ru-RU" sz="4000" b="1" dirty="0">
              <a:latin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</a:rPr>
              <a:t>BLISTER</a:t>
            </a:r>
            <a:endParaRPr lang="ru-RU" sz="2000" b="1" dirty="0">
              <a:latin typeface="Arial" panose="020B0604020202020204" pitchFamily="34" charset="0"/>
            </a:endParaRPr>
          </a:p>
          <a:p>
            <a:r>
              <a:rPr lang="ru-RU" sz="2000" b="1" dirty="0" err="1">
                <a:latin typeface="Arial" pitchFamily="34" charset="0"/>
                <a:cs typeface="Arial" pitchFamily="34" charset="0"/>
              </a:rPr>
              <a:t>Тампио</a:t>
            </a:r>
            <a:r>
              <a:rPr lang="ru-RU" sz="2000" b="1" dirty="0">
                <a:latin typeface="Arial" pitchFamily="34" charset="0"/>
                <a:cs typeface="Arial" pitchFamily="34" charset="0"/>
              </a:rPr>
              <a:t> Илья Сергеевич</a:t>
            </a:r>
          </a:p>
          <a:p>
            <a:r>
              <a:rPr lang="ru-RU" sz="2000" b="1" dirty="0">
                <a:latin typeface="Arial" pitchFamily="34" charset="0"/>
                <a:cs typeface="Arial" pitchFamily="34" charset="0"/>
              </a:rPr>
              <a:t>Федосова Анна  Андреевна </a:t>
            </a:r>
          </a:p>
          <a:p>
            <a:endParaRPr lang="ru-RU" sz="2000" b="1" dirty="0">
              <a:latin typeface="Arial" panose="020B0604020202020204" pitchFamily="34" charset="0"/>
            </a:endParaRPr>
          </a:p>
          <a:p>
            <a:endParaRPr lang="ru-RU" sz="2000" b="1" dirty="0">
              <a:latin typeface="Arial" panose="020B0604020202020204" pitchFamily="34" charset="0"/>
            </a:endParaRPr>
          </a:p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5BC531D-5F04-1944-8592-CF2F8615D935}"/>
              </a:ext>
            </a:extLst>
          </p:cNvPr>
          <p:cNvSpPr txBox="1">
            <a:spLocks/>
          </p:cNvSpPr>
          <p:nvPr/>
        </p:nvSpPr>
        <p:spPr>
          <a:xfrm>
            <a:off x="-1480658" y="3130688"/>
            <a:ext cx="10483850" cy="59662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hlinkClick r:id="rId2"/>
              </a:rPr>
              <a:t>https://git.asi.ru/uwuwuowowo/blister</a:t>
            </a:r>
            <a:endParaRPr lang="ru-RU" sz="3200" dirty="0">
              <a:latin typeface="Arial" panose="020B06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20EBAE-CD96-DD49-9485-EE83B765F1A0}"/>
              </a:ext>
            </a:extLst>
          </p:cNvPr>
          <p:cNvSpPr/>
          <p:nvPr/>
        </p:nvSpPr>
        <p:spPr>
          <a:xfrm>
            <a:off x="460117" y="4535786"/>
            <a:ext cx="72360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 по созданию многофункциональной адаптивной среды, направленный на улучшение качества жизни</a:t>
            </a:r>
            <a:br>
              <a:rPr lang="ru-RU" sz="20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0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Москва</a:t>
            </a:r>
          </a:p>
          <a:p>
            <a:r>
              <a:rPr lang="ru-RU" sz="20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Фонд помощи детям-сиротам, детским домам и интернатам для инвалидов и престарелых "СОРАТНИКИ"</a:t>
            </a:r>
            <a:endParaRPr lang="en-US" sz="20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0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130C2-A538-5D4A-A9ED-8CC354382920}"/>
              </a:ext>
            </a:extLst>
          </p:cNvPr>
          <p:cNvSpPr/>
          <p:nvPr/>
        </p:nvSpPr>
        <p:spPr>
          <a:xfrm>
            <a:off x="689597" y="363915"/>
            <a:ext cx="925483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Идентификация  пациентов  в стационарах в определенных  обстоятельствах с  помощью  дактилоскопии</a:t>
            </a: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  общего добровольного реестра  людей    с   особыми физическими и  психологическими заболеваниями</a:t>
            </a: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Общая схема функционирования решения  </a:t>
            </a:r>
          </a:p>
        </p:txBody>
      </p:sp>
    </p:spTree>
    <p:extLst>
      <p:ext uri="{BB962C8B-B14F-4D97-AF65-F5344CB8AC3E}">
        <p14:creationId xmlns:p14="http://schemas.microsoft.com/office/powerpoint/2010/main" val="202461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764046-B5F5-5F4B-BC74-1F6F61D505F1}"/>
              </a:ext>
            </a:extLst>
          </p:cNvPr>
          <p:cNvSpPr/>
          <p:nvPr/>
        </p:nvSpPr>
        <p:spPr>
          <a:xfrm>
            <a:off x="914867" y="1382286"/>
            <a:ext cx="92548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Использованные технологии:</a:t>
            </a:r>
          </a:p>
          <a:p>
            <a:pPr marL="571500" indent="-571500"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Макет-приложение выполнен на </a:t>
            </a: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Среда для запуска – </a:t>
            </a:r>
            <a:r>
              <a:rPr lang="en-US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6.0+</a:t>
            </a:r>
          </a:p>
        </p:txBody>
      </p:sp>
    </p:spTree>
    <p:extLst>
      <p:ext uri="{BB962C8B-B14F-4D97-AF65-F5344CB8AC3E}">
        <p14:creationId xmlns:p14="http://schemas.microsoft.com/office/powerpoint/2010/main" val="163668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CBD9C5-8635-9143-9D4D-0A610211A6C3}"/>
              </a:ext>
            </a:extLst>
          </p:cNvPr>
          <p:cNvSpPr/>
          <p:nvPr/>
        </p:nvSpPr>
        <p:spPr>
          <a:xfrm>
            <a:off x="1094161" y="674400"/>
            <a:ext cx="818341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Итоги решения.</a:t>
            </a: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Мы разработали идею, с помощью которой можно улучшить жизнь как людям с ОВЗ, так и без, а также для больниц.</a:t>
            </a:r>
          </a:p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Наше решение позволит больницам идентифицировать пациентов в разы быстрее.</a:t>
            </a:r>
          </a:p>
        </p:txBody>
      </p:sp>
    </p:spTree>
    <p:extLst>
      <p:ext uri="{BB962C8B-B14F-4D97-AF65-F5344CB8AC3E}">
        <p14:creationId xmlns:p14="http://schemas.microsoft.com/office/powerpoint/2010/main" val="18436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6E17B8-AC58-F848-87BA-41DD1D9C157C}"/>
              </a:ext>
            </a:extLst>
          </p:cNvPr>
          <p:cNvSpPr/>
          <p:nvPr/>
        </p:nvSpPr>
        <p:spPr>
          <a:xfrm>
            <a:off x="1112091" y="685773"/>
            <a:ext cx="939338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Разработанную схему можно постепенно внедрять в больнице различных субъектов РФ, поскольку большинство пациентов, что принимают больницы, являются жителями того же города.</a:t>
            </a:r>
          </a:p>
          <a:p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Расширение системы происходит за счёт включения новых больниц и расширения </a:t>
            </a:r>
            <a:r>
              <a:rPr lang="ru-RU" sz="3200" dirty="0" err="1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датацентров</a:t>
            </a:r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для хранения отпечатков пальцев.</a:t>
            </a: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2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D4D8D53-7C4B-1E4E-BCA9-B24B59B0FCAC}"/>
              </a:ext>
            </a:extLst>
          </p:cNvPr>
          <p:cNvSpPr/>
          <p:nvPr/>
        </p:nvSpPr>
        <p:spPr>
          <a:xfrm>
            <a:off x="3569788" y="4643996"/>
            <a:ext cx="8258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Документация</a:t>
            </a:r>
            <a:r>
              <a:rPr lang="en-GB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Android: </a:t>
            </a:r>
            <a:r>
              <a:rPr lang="en-GB" sz="3200" dirty="0">
                <a:hlinkClick r:id="rId2"/>
              </a:rPr>
              <a:t>https://developer.android.com/reference/</a:t>
            </a:r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1026" name="Picture 2" descr="C:\Users\Аня\Desktop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771" y="456349"/>
            <a:ext cx="6948445" cy="3908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869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EE72-32B8-461B-B953-61406763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839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принципа работы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56904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403366-39C8-804B-96BE-5B9CA5B816AA}"/>
              </a:ext>
            </a:extLst>
          </p:cNvPr>
          <p:cNvSpPr/>
          <p:nvPr/>
        </p:nvSpPr>
        <p:spPr>
          <a:xfrm>
            <a:off x="1159903" y="1111811"/>
            <a:ext cx="96758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Готовность команды участвовать в реализации пилотных внедрениях своего решения в субъектах РФ  в период с сентября 2020 по январь 2021.</a:t>
            </a:r>
          </a:p>
        </p:txBody>
      </p:sp>
    </p:spTree>
    <p:extLst>
      <p:ext uri="{BB962C8B-B14F-4D97-AF65-F5344CB8AC3E}">
        <p14:creationId xmlns:p14="http://schemas.microsoft.com/office/powerpoint/2010/main" val="3481703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12927</TotalTime>
  <Words>266</Words>
  <Application>Microsoft Office PowerPoint</Application>
  <PresentationFormat>Widescreen</PresentationFormat>
  <Paragraphs>47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Formular</vt:lpstr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Демонстрация принципа работы системы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ilplushion</cp:lastModifiedBy>
  <cp:revision>256</cp:revision>
  <cp:lastPrinted>2020-02-10T13:34:07Z</cp:lastPrinted>
  <dcterms:created xsi:type="dcterms:W3CDTF">2020-01-16T13:04:03Z</dcterms:created>
  <dcterms:modified xsi:type="dcterms:W3CDTF">2020-08-04T13:57:22Z</dcterms:modified>
</cp:coreProperties>
</file>